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Raleway"/>
      <p:regular r:id="rId11"/>
      <p:bold r:id="rId12"/>
      <p:italic r:id="rId13"/>
      <p:boldItalic r:id="rId14"/>
    </p:embeddedFont>
    <p:embeddedFont>
      <p:font typeface="Lato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Raleway-regular.fntdata"/><Relationship Id="rId10" Type="http://schemas.openxmlformats.org/officeDocument/2006/relationships/slide" Target="slides/slide5.xml"/><Relationship Id="rId13" Type="http://schemas.openxmlformats.org/officeDocument/2006/relationships/font" Target="fonts/Raleway-italic.fntdata"/><Relationship Id="rId12" Type="http://schemas.openxmlformats.org/officeDocument/2006/relationships/font" Target="fonts/Raleway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Lato-regular.fntdata"/><Relationship Id="rId14" Type="http://schemas.openxmlformats.org/officeDocument/2006/relationships/font" Target="fonts/Raleway-boldItalic.fntdata"/><Relationship Id="rId17" Type="http://schemas.openxmlformats.org/officeDocument/2006/relationships/font" Target="fonts/Lato-italic.fntdata"/><Relationship Id="rId16" Type="http://schemas.openxmlformats.org/officeDocument/2006/relationships/font" Target="fonts/La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La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10f256b78f_0_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10f256b78f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10f256b78f_0_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10f256b78f_0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10f256b78f_0_2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10f256b78f_0_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10f256b78f_0_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10f256b78f_0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www.pinterest.com/gmc723/portfolio-mood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625" y="1586775"/>
            <a:ext cx="7688100" cy="185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Midterm Proposal :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Portfolio Website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5" y="3172900"/>
            <a:ext cx="7688100" cy="79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69"/>
              <a:t>Gabi Costa</a:t>
            </a:r>
            <a:endParaRPr sz="2369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66"/>
              <a:t>Pinterest Link:</a:t>
            </a:r>
            <a:r>
              <a:rPr lang="en" sz="1366"/>
              <a:t> </a:t>
            </a:r>
            <a:r>
              <a:rPr lang="en" sz="866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(4) Pinterest</a:t>
            </a:r>
            <a:endParaRPr sz="1366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729450" y="1318650"/>
            <a:ext cx="26571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kills Covered: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729450" y="2078875"/>
            <a:ext cx="25248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n" sz="1400">
                <a:solidFill>
                  <a:srgbClr val="000000"/>
                </a:solidFill>
              </a:rPr>
              <a:t>position</a:t>
            </a:r>
            <a:endParaRPr sz="1400">
              <a:solidFill>
                <a:srgbClr val="000000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n" sz="1400">
                <a:solidFill>
                  <a:srgbClr val="000000"/>
                </a:solidFill>
              </a:rPr>
              <a:t>spacing </a:t>
            </a:r>
            <a:endParaRPr sz="1400">
              <a:solidFill>
                <a:srgbClr val="000000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n" sz="1400">
                <a:solidFill>
                  <a:srgbClr val="000000"/>
                </a:solidFill>
              </a:rPr>
              <a:t>color</a:t>
            </a:r>
            <a:endParaRPr sz="1400">
              <a:solidFill>
                <a:srgbClr val="000000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n" sz="1400">
                <a:solidFill>
                  <a:srgbClr val="000000"/>
                </a:solidFill>
              </a:rPr>
              <a:t>transparency</a:t>
            </a:r>
            <a:endParaRPr sz="1400">
              <a:solidFill>
                <a:srgbClr val="000000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n" sz="1400">
                <a:solidFill>
                  <a:srgbClr val="000000"/>
                </a:solidFill>
              </a:rPr>
              <a:t>import fonts</a:t>
            </a:r>
            <a:endParaRPr sz="1400">
              <a:solidFill>
                <a:srgbClr val="000000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n" sz="1400">
                <a:solidFill>
                  <a:srgbClr val="000000"/>
                </a:solidFill>
              </a:rPr>
              <a:t>import images</a:t>
            </a:r>
            <a:endParaRPr sz="1400">
              <a:solidFill>
                <a:srgbClr val="000000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n" sz="1400">
                <a:solidFill>
                  <a:srgbClr val="000000"/>
                </a:solidFill>
              </a:rPr>
              <a:t>transformations</a:t>
            </a:r>
            <a:endParaRPr sz="1400">
              <a:solidFill>
                <a:srgbClr val="000000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n" sz="1400">
                <a:solidFill>
                  <a:srgbClr val="000000"/>
                </a:solidFill>
              </a:rPr>
              <a:t>hover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4"/>
          <p:cNvSpPr txBox="1"/>
          <p:nvPr>
            <p:ph type="title"/>
          </p:nvPr>
        </p:nvSpPr>
        <p:spPr>
          <a:xfrm>
            <a:off x="4152975" y="1318650"/>
            <a:ext cx="26571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Skills To Learn: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14"/>
          <p:cNvSpPr txBox="1"/>
          <p:nvPr/>
        </p:nvSpPr>
        <p:spPr>
          <a:xfrm>
            <a:off x="4152975" y="2078875"/>
            <a:ext cx="3000000" cy="8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add sound effects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importing videos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link email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Home Page - </a:t>
            </a:r>
            <a:endParaRPr/>
          </a:p>
        </p:txBody>
      </p:sp>
      <p:pic>
        <p:nvPicPr>
          <p:cNvPr id="101" name="Google Shape;10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38" y="1853850"/>
            <a:ext cx="4842765" cy="2984849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5"/>
          <p:cNvSpPr txBox="1"/>
          <p:nvPr/>
        </p:nvSpPr>
        <p:spPr>
          <a:xfrm>
            <a:off x="5750000" y="1853850"/>
            <a:ext cx="3000000" cy="13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Transparent cards w/ blur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Toggle b/w cards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Name logo in top left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Featured work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Menu bar at top right</a:t>
            </a:r>
            <a:endParaRPr/>
          </a:p>
        </p:txBody>
      </p:sp>
      <p:pic>
        <p:nvPicPr>
          <p:cNvPr id="103" name="Google Shape;10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27918" y="3447300"/>
            <a:ext cx="2244155" cy="1391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 Slide -</a:t>
            </a:r>
            <a:endParaRPr/>
          </a:p>
        </p:txBody>
      </p:sp>
      <p:sp>
        <p:nvSpPr>
          <p:cNvPr id="109" name="Google Shape;109;p16"/>
          <p:cNvSpPr txBox="1"/>
          <p:nvPr>
            <p:ph idx="1" type="body"/>
          </p:nvPr>
        </p:nvSpPr>
        <p:spPr>
          <a:xfrm>
            <a:off x="5545125" y="1950850"/>
            <a:ext cx="24435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-"/>
            </a:pPr>
            <a:r>
              <a:rPr lang="en" sz="1400">
                <a:solidFill>
                  <a:srgbClr val="000000"/>
                </a:solidFill>
              </a:rPr>
              <a:t>Video link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-"/>
            </a:pPr>
            <a:r>
              <a:rPr lang="en" sz="1400">
                <a:solidFill>
                  <a:srgbClr val="000000"/>
                </a:solidFill>
              </a:rPr>
              <a:t>Game link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-"/>
            </a:pPr>
            <a:r>
              <a:rPr lang="en" sz="1400">
                <a:solidFill>
                  <a:srgbClr val="000000"/>
                </a:solidFill>
              </a:rPr>
              <a:t>More work link</a:t>
            </a:r>
            <a:endParaRPr sz="1400">
              <a:solidFill>
                <a:srgbClr val="000000"/>
              </a:solidFill>
            </a:endParaRPr>
          </a:p>
        </p:txBody>
      </p:sp>
      <p:pic>
        <p:nvPicPr>
          <p:cNvPr id="110" name="Google Shape;11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50" y="1853850"/>
            <a:ext cx="4569784" cy="2817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Contact Me Page</a:t>
            </a:r>
            <a:endParaRPr/>
          </a:p>
        </p:txBody>
      </p:sp>
      <p:sp>
        <p:nvSpPr>
          <p:cNvPr id="116" name="Google Shape;116;p17"/>
          <p:cNvSpPr txBox="1"/>
          <p:nvPr>
            <p:ph idx="1" type="body"/>
          </p:nvPr>
        </p:nvSpPr>
        <p:spPr>
          <a:xfrm>
            <a:off x="5600200" y="1941950"/>
            <a:ext cx="26088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-"/>
            </a:pPr>
            <a:r>
              <a:rPr lang="en" sz="1400">
                <a:solidFill>
                  <a:srgbClr val="000000"/>
                </a:solidFill>
              </a:rPr>
              <a:t>Bold menu bar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-"/>
            </a:pPr>
            <a:r>
              <a:rPr lang="en" sz="1400">
                <a:solidFill>
                  <a:srgbClr val="000000"/>
                </a:solidFill>
              </a:rPr>
              <a:t>Email/socials link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-"/>
            </a:pPr>
            <a:r>
              <a:rPr lang="en" sz="1400">
                <a:solidFill>
                  <a:srgbClr val="000000"/>
                </a:solidFill>
              </a:rPr>
              <a:t>Skills to learn:</a:t>
            </a:r>
            <a:endParaRPr sz="1400">
              <a:solidFill>
                <a:srgbClr val="000000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rPr lang="en" sz="1200">
                <a:solidFill>
                  <a:srgbClr val="000000"/>
                </a:solidFill>
              </a:rPr>
              <a:t>Connect email to prompt/email submission</a:t>
            </a:r>
            <a:endParaRPr sz="1200">
              <a:solidFill>
                <a:srgbClr val="000000"/>
              </a:solidFill>
            </a:endParaRPr>
          </a:p>
        </p:txBody>
      </p:sp>
      <p:pic>
        <p:nvPicPr>
          <p:cNvPr id="117" name="Google Shape;11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47" y="1941950"/>
            <a:ext cx="4472277" cy="2894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